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59" r:id="rId9"/>
    <p:sldId id="266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2B76-65AF-400F-8274-5EBB59DD43A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633F2-7097-4B56-A72B-F197D342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0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633F2-7097-4B56-A72B-F197D342A9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CC2167-00FD-3244-DF66-0FAA17E59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90441C-65FD-345C-565D-679E62275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DB92D4-2A81-1CE3-468A-33889B70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7A33B8-C9D5-252E-5D31-D1D441F2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B22784-4B10-66FB-94AB-16D051D6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8F8E3-40D0-860D-42DE-633960CA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D5FCC5-B321-18B7-CA75-4E94615CA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8C6AD2-880A-9B0C-1BEA-A6477BB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F5EA59-2962-E822-2777-EA9C2635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BCA4A1-5B12-1D5A-0048-C2084EB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48F14C4-3C9E-7E38-16A5-A5DF7A456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3467D5-7CF5-021B-E5AB-7C79C8D68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7A41F7-690D-4005-0BF5-57F9D5D0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00F05-40F2-0CB9-F845-8A2052D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476DB8-CFBB-9806-D093-3066BE94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E59B9C-A16A-8375-EC49-B8388291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CBF05-F75E-F73B-FF64-58199578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64270C-9BCF-E08D-D79C-7C76F870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14A3E-FDA8-F7A0-1FAE-B81D2B60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42FCCF-EBA8-B7BE-F8BD-9FCBE350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4D8FC9-2D40-E36B-55C9-F0ACAF57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90952B-A79B-18BB-AA97-95AD9FAD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04E25A-9C95-85EB-F03E-A70299A8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6E636B-AA4D-33B9-0BB9-AD8D19C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89C7B9-395C-9495-D97F-7277C3E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8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76901-2B01-3AB0-6E97-F98916A9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1F13C-7E1D-9319-9AD6-8BEF1FF43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AFEB8B-8068-3685-5ACC-D9B63152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DC2056-C138-18A3-20F1-10C9883E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A956EE-A9B3-69A1-E895-33F49330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B0D763-1DB1-3CD6-BD9F-1B3C7E36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41B291-2698-4129-9087-2A0B848C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6A9EB5-A803-E271-72DA-48EBE491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F2E870-2B35-7746-9FC9-4FE37C23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01154C-F783-EE1B-93A2-A64651F60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4B97BF-D6B8-7D50-EE58-BBCA4D26B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27C204-B0E7-0E2D-2E4B-E5D3083E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400DB8-10EF-C415-C925-E9B095FD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1CB3D7-0182-48AB-A21A-4C41BE8B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E9FE9-3355-4B2D-6FFE-E66CF3D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36A74D4-5ED7-9980-4BFD-A866493F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BACA5-8DC5-3312-E2CF-1166264D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451BD2-5F18-A1C6-FAB5-5DABDE2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972FA0-C40F-5F9A-17C5-98224781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F7FD54-58DB-99B4-74E7-E601D7CB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FFCC40-9100-AA89-C13A-C01DA3D4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8C266-A7ED-AA75-13EB-2A684E52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070750-2968-372A-82A9-18339A6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52B237-A296-71DA-BE11-138299334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D9B220-0F6E-58E0-E996-273972F1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62D8E0-9C9B-4633-ADCC-4FF46DC6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5134D5-45D2-6A00-C1C8-FF79C895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AC23B4-7F6E-8579-01B0-16D95AD3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23FF0F5-A99E-3EE0-3DF5-6E4C10C68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58BE60-5E6C-BDC3-61B9-2ADDC39C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14C796-A1C7-027B-CEF0-09D58D93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171D39-B241-98A2-763E-7CA22883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253DEC-059C-8F79-280B-F671428C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8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0052955-6F6E-2C79-FBE1-5116998D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29F09E-D759-67E6-5F32-FBB7A90F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16D3C0-CC94-8209-B65C-FA239FA97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ACAB55-0830-7B08-3796-251E1C548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6C45B5-A757-C154-C809-509E0354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6DE72A-1B74-4882-7A95-D1570191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5894"/>
            <a:ext cx="9144000" cy="1183515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F758A3-D31A-FA7B-F852-EBF19F26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2123"/>
            <a:ext cx="9144000" cy="1655762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Yagya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Foundry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Premanand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Pathak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No: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019048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334AA7-F5B5-E29F-B7EF-2990DAECB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88" y="1971179"/>
            <a:ext cx="2374624" cy="23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718355-2178-CFB9-0A80-A9B1BB0D1864}"/>
              </a:ext>
            </a:extLst>
          </p:cNvPr>
          <p:cNvSpPr txBox="1"/>
          <p:nvPr/>
        </p:nvSpPr>
        <p:spPr>
          <a:xfrm>
            <a:off x="3783920" y="5400201"/>
            <a:ext cx="4747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Circuit Testing For Inverter Automation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DC7082-8B3C-CDCF-ABA5-DCFC7F8E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80" y="760223"/>
            <a:ext cx="5795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2D21F7-0BF6-FE9F-1CA6-332C6B605C11}"/>
              </a:ext>
            </a:extLst>
          </p:cNvPr>
          <p:cNvSpPr txBox="1"/>
          <p:nvPr/>
        </p:nvSpPr>
        <p:spPr>
          <a:xfrm>
            <a:off x="4512870" y="5446644"/>
            <a:ext cx="370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Testing Of Home Automation</a:t>
            </a:r>
          </a:p>
        </p:txBody>
      </p:sp>
      <p:pic>
        <p:nvPicPr>
          <p:cNvPr id="8" name="Content Placeholder 7" descr="A device with light bulbs and wires&#10;&#10;AI-generated content may be incorrect.">
            <a:extLst>
              <a:ext uri="{FF2B5EF4-FFF2-40B4-BE49-F238E27FC236}">
                <a16:creationId xmlns:a16="http://schemas.microsoft.com/office/drawing/2014/main" xmlns="" id="{441A1370-F697-016F-5E86-FE8699C95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011246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A4F05-FBE0-B7C3-C677-EAD166EC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7D1B02-0517-A3B9-79B8-FD2F2B60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internship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Yagya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experience in the field of electrical and electronics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engineering, AI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specifically in the design, assembly, and testing of IoT-based and sensor-based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 and Model deployment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challenges faced, such as debugging complex wiring in the ultrasonic sensor circuit and configuring the Wi-Fi module for the IoT project, taught me the importance of perseverance and systematic problem-solving. </a:t>
            </a:r>
          </a:p>
        </p:txBody>
      </p:sp>
    </p:spTree>
    <p:extLst>
      <p:ext uri="{BB962C8B-B14F-4D97-AF65-F5344CB8AC3E}">
        <p14:creationId xmlns:p14="http://schemas.microsoft.com/office/powerpoint/2010/main" val="3579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84355-11DB-C39E-0C1B-D985EFE2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C39EC6-AC78-DBAF-6CD1-51B16A92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6CD7D-CAE1-EA58-A09D-28E1C0CE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8F5D08-C095-20FA-CBD3-BDD02822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 established in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a private company focused on advancing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electronics, AI/Ml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IoT-based solutions. Headquarters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NTIC the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company specializes in the design, development, and manufacturing of innovative electronic systems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aimed to provide cutting-edge solutions for industrial and consumer electronics, leveraging modern technologies like microcontrollers and wireless communication modules.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 the years,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grown to support various projects in the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 of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AI/ML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contributing to advancements in automation and smart systems.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1816AE-9679-F5F8-1F3B-7105E486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E6016-2CC4-28CD-7365-3FAD56F3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75C99-E833-445D-D3E0-A6B05B01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become a nationally recognized leader in robotics, 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automation,AI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technology-based education and solutions.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B40AAFC-B4F9-5CC4-1343-91CCFC00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1C98F-B47B-2565-DBFF-A9B94E70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599CDE-C734-FB48-B0B7-C6023F39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innovative and sustainable electronics and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AI/ML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 that enhance productivity, learning, and human potential.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F6AF797-4092-64F7-F0E7-FF45849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670F14-45B7-ED29-5CEC-8FD58FA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578CAA-F37C-4F5C-1E2C-6B035D24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/>
          <a:lstStyle/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Promote robotics and AI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reliable electronics products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Encourage innovation and research.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443456-A3E6-159D-427D-DC7068A7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55976-F6E8-5FAD-E7AF-3951D4CC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E447C-F7AC-E764-0FB0-7980B54A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b="1" dirty="0">
              <a:effectLst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ea typeface="Times New Roman" panose="02020603050405020304" pitchFamily="18" charset="0"/>
              </a:rPr>
              <a:t>Smart Agriculture System</a:t>
            </a: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Monitoring Solution: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STEAM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85130-D283-1A15-31C3-E0685E0D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3348C-E5C2-D5DD-2596-2B88DE00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 of IoT Circuit Diagrams and Instructions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omponent Verification and Quality Checks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Programming and Testing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 Simulation and Debugging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0132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EABE10-6A9B-2091-BB02-2815AC0F7B46}"/>
              </a:ext>
            </a:extLst>
          </p:cNvPr>
          <p:cNvSpPr txBox="1"/>
          <p:nvPr/>
        </p:nvSpPr>
        <p:spPr>
          <a:xfrm>
            <a:off x="4940842" y="5375884"/>
            <a:ext cx="313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Smart Agriculture System</a:t>
            </a:r>
            <a:r>
              <a:rPr lang="en-US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18AA2FC-CD38-9918-7E93-141E4958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2" y="644501"/>
            <a:ext cx="5265438" cy="4388894"/>
          </a:xfrm>
          <a:prstGeom prst="rect">
            <a:avLst/>
          </a:prstGeom>
        </p:spPr>
      </p:pic>
      <p:pic>
        <p:nvPicPr>
          <p:cNvPr id="9" name="Picture 8" descr="A green button and red button on a white board&#10;&#10;AI-generated content may be incorrect.">
            <a:extLst>
              <a:ext uri="{FF2B5EF4-FFF2-40B4-BE49-F238E27FC236}">
                <a16:creationId xmlns:a16="http://schemas.microsoft.com/office/drawing/2014/main" xmlns="" id="{66FA7A79-9B54-B819-D9C9-EE44BC7F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99" y="3384958"/>
            <a:ext cx="472694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292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INDUSTRIAL INTERNSHIP</vt:lpstr>
      <vt:lpstr>OUTLINES</vt:lpstr>
      <vt:lpstr>Company Overview</vt:lpstr>
      <vt:lpstr>Vision</vt:lpstr>
      <vt:lpstr>Mission</vt:lpstr>
      <vt:lpstr>Goal</vt:lpstr>
      <vt:lpstr>Ongoing Projects</vt:lpstr>
      <vt:lpstr>Internship Details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INTERNSHIP</dc:title>
  <dc:creator>sarthak.ghimire8@gmail.com</dc:creator>
  <cp:lastModifiedBy>Microsoft account</cp:lastModifiedBy>
  <cp:revision>5</cp:revision>
  <dcterms:created xsi:type="dcterms:W3CDTF">2024-05-26T00:21:32Z</dcterms:created>
  <dcterms:modified xsi:type="dcterms:W3CDTF">2025-06-11T06:55:05Z</dcterms:modified>
</cp:coreProperties>
</file>